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2256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hu-HU" dirty="0" err="1" smtClean="0"/>
              <a:t>How</a:t>
            </a:r>
            <a:r>
              <a:rPr lang="hu-HU" dirty="0" smtClean="0"/>
              <a:t> </a:t>
            </a:r>
            <a:r>
              <a:rPr lang="hu-HU" dirty="0" err="1" smtClean="0"/>
              <a:t>it’s</a:t>
            </a:r>
            <a:r>
              <a:rPr lang="hu-HU" dirty="0" smtClean="0"/>
              <a:t> made 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1183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108"/>
            <a:ext cx="13614400" cy="687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288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r>
              <a:rPr lang="hu-HU" dirty="0" err="1" smtClean="0"/>
              <a:t>Expectations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1" y="1077393"/>
            <a:ext cx="9905999" cy="3541714"/>
          </a:xfrm>
        </p:spPr>
        <p:txBody>
          <a:bodyPr/>
          <a:lstStyle/>
          <a:p>
            <a:r>
              <a:rPr lang="hu-HU" dirty="0" smtClean="0"/>
              <a:t>Modern</a:t>
            </a:r>
          </a:p>
          <a:p>
            <a:r>
              <a:rPr lang="hu-HU" dirty="0" err="1" smtClean="0"/>
              <a:t>Up</a:t>
            </a:r>
            <a:r>
              <a:rPr lang="hu-HU" dirty="0" smtClean="0"/>
              <a:t> </a:t>
            </a:r>
            <a:r>
              <a:rPr lang="hu-HU" dirty="0" err="1" smtClean="0"/>
              <a:t>to</a:t>
            </a:r>
            <a:r>
              <a:rPr lang="hu-HU" dirty="0" smtClean="0"/>
              <a:t> </a:t>
            </a:r>
            <a:r>
              <a:rPr lang="hu-HU" dirty="0" err="1" smtClean="0"/>
              <a:t>date</a:t>
            </a:r>
            <a:r>
              <a:rPr lang="hu-HU" dirty="0" smtClean="0"/>
              <a:t> </a:t>
            </a:r>
            <a:r>
              <a:rPr lang="hu-HU" dirty="0" err="1" smtClean="0"/>
              <a:t>with</a:t>
            </a:r>
            <a:r>
              <a:rPr lang="hu-HU" dirty="0" smtClean="0"/>
              <a:t> HTML5, CSS3 </a:t>
            </a:r>
            <a:r>
              <a:rPr lang="hu-HU" dirty="0" err="1" smtClean="0"/>
              <a:t>standards</a:t>
            </a:r>
            <a:endParaRPr lang="hu-HU" dirty="0" smtClean="0"/>
          </a:p>
          <a:p>
            <a:r>
              <a:rPr lang="hu-HU" dirty="0" err="1" smtClean="0"/>
              <a:t>Responsive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698361"/>
            <a:ext cx="5095702" cy="4167871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299" y="2371869"/>
            <a:ext cx="5293521" cy="448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58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2" y="2249487"/>
            <a:ext cx="9905998" cy="1478570"/>
          </a:xfrm>
        </p:spPr>
        <p:txBody>
          <a:bodyPr/>
          <a:lstStyle/>
          <a:p>
            <a:pPr algn="ctr"/>
            <a:r>
              <a:rPr lang="hu-HU" dirty="0" err="1" smtClean="0"/>
              <a:t>Workflow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511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err="1" smtClean="0"/>
              <a:t>Wireframe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337" y="1885742"/>
            <a:ext cx="6009149" cy="426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29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Track</a:t>
            </a:r>
            <a:r>
              <a:rPr lang="hu-HU" dirty="0" smtClean="0"/>
              <a:t> of </a:t>
            </a:r>
            <a:r>
              <a:rPr lang="hu-HU" dirty="0" err="1" smtClean="0"/>
              <a:t>progress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316288"/>
            <a:ext cx="6891251" cy="3541712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880" y="3316288"/>
            <a:ext cx="5151120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81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2472257"/>
            <a:ext cx="9905998" cy="1478570"/>
          </a:xfrm>
        </p:spPr>
        <p:txBody>
          <a:bodyPr/>
          <a:lstStyle/>
          <a:p>
            <a:pPr algn="ctr"/>
            <a:r>
              <a:rPr lang="hu-HU" dirty="0" err="1" smtClean="0"/>
              <a:t>theme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53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5745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488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565604" cy="685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40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3"/>
            <a:ext cx="13572652" cy="685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310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21</TotalTime>
  <Words>20</Words>
  <Application>Microsoft Office PowerPoint</Application>
  <PresentationFormat>Szélesvásznú</PresentationFormat>
  <Paragraphs>9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Tw Cen MT</vt:lpstr>
      <vt:lpstr>Áramkör</vt:lpstr>
      <vt:lpstr>How it’s made </vt:lpstr>
      <vt:lpstr>Expectations</vt:lpstr>
      <vt:lpstr>Workflow</vt:lpstr>
      <vt:lpstr>Wireframe</vt:lpstr>
      <vt:lpstr>Track of progress</vt:lpstr>
      <vt:lpstr>theme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it’s made</dc:title>
  <dc:creator>Kitti</dc:creator>
  <cp:lastModifiedBy>Kitti</cp:lastModifiedBy>
  <cp:revision>3</cp:revision>
  <dcterms:created xsi:type="dcterms:W3CDTF">2023-01-16T18:59:50Z</dcterms:created>
  <dcterms:modified xsi:type="dcterms:W3CDTF">2023-01-16T19:21:12Z</dcterms:modified>
</cp:coreProperties>
</file>

<file path=docProps/thumbnail.jpeg>
</file>